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60" r:id="rId5"/>
    <p:sldId id="261" r:id="rId6"/>
    <p:sldId id="263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CD88C-A122-423D-9F81-69DFCA6377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AFACAB-77BE-4A1B-935A-3B8FB732A6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706D93-AFF6-403A-95A3-4DBFC0BCE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F64B-B0C9-428E-B215-34EEA3BAF3F5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9436D8-98BE-4083-A07C-7CAD2DF81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E115C3-31F1-4954-BB9A-C0434CA46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123B7-DD81-4B69-B625-605C1A520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495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16D60-1287-4A8E-B820-461A333E1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7F66DB-87FF-4A2B-9C8A-A6E6C9C70C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201DDC-F066-4962-BF82-D74D2CDDD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F64B-B0C9-428E-B215-34EEA3BAF3F5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3151BB-F242-4001-82D9-493BA4C1E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38E68C-61C6-4B47-8F0F-D29CDFEF2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123B7-DD81-4B69-B625-605C1A520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777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4265C1-04B3-4534-AC10-DC1E84D42F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EE1448-E5B8-4704-ACC1-66D35669C1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2424F3-ADBB-4750-BC1A-5AF44F8B7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F64B-B0C9-428E-B215-34EEA3BAF3F5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600E51-98EE-4249-A521-C3DD0FC1F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2DDBD-03AC-4595-B2EC-65E771989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123B7-DD81-4B69-B625-605C1A520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979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FC152-4A22-450B-BBCB-D67124195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847C05-E029-42E7-AC7B-276C52A105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96BD19-8B81-475C-82B5-AD554D9F6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F64B-B0C9-428E-B215-34EEA3BAF3F5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5B0891-C617-4980-A6E8-5569F0FB0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0C2C57-30D7-4688-9816-2AF561458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123B7-DD81-4B69-B625-605C1A520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314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315F8-AA99-4B73-A084-B627B5945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28CE1A-E33C-4F24-A9C7-7948B398F0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371856-B743-40B8-9C59-C7250A70E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F64B-B0C9-428E-B215-34EEA3BAF3F5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47453C-B7F5-49B0-90C4-D3082FD38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1286FF-425D-40D1-8D75-7A34BF613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123B7-DD81-4B69-B625-605C1A520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809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C121E-351E-4384-8A0F-A4ACC6886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3C3FBA-9995-4C26-B811-3E390735D9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6F4EB5-827E-4DB7-A63A-B0A9E7292B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34ECC0-5B2D-42A5-86EC-52CEE0435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F64B-B0C9-428E-B215-34EEA3BAF3F5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D90FC4-E410-47A7-8DED-021F4700D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A724AA-3ADE-481F-AE89-023952490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123B7-DD81-4B69-B625-605C1A520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299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0723D-45FA-4AA0-AE6D-15B64F254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510350-19BD-4E9C-936B-5D6E85AF54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7BBB9B-4880-4D8F-B3EC-BE72110A14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5B2AA1-1760-457A-8B88-FD6B413278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1A5C0F-EC6A-4F84-BFE9-9D4F8F16D3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818A36-A489-4B9E-B8CE-5718F613C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F64B-B0C9-428E-B215-34EEA3BAF3F5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9C64A7-0A79-4C24-A6C3-9F5BBA8C6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6E2E13-9181-4236-8CF0-9CFFE53D7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123B7-DD81-4B69-B625-605C1A520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455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B8529-66EF-4682-9B40-2ABFCEF09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115F27-36BA-4646-A04B-5CD040FD7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F64B-B0C9-428E-B215-34EEA3BAF3F5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874F2A-5F90-4D59-A044-46FC3CE55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83504F-16F6-4B67-AECE-408DFEB8D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123B7-DD81-4B69-B625-605C1A520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402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A6BD06-E977-4579-875D-CECB11062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F64B-B0C9-428E-B215-34EEA3BAF3F5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B40C56-0853-498C-9DF0-AEEA1C939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517CE4-11B4-402E-9757-9D1BAEF68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123B7-DD81-4B69-B625-605C1A520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745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5A35D-B5A0-4C20-9B1D-F555C305B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E750E7-492D-4948-8D98-55832D790F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3D2454-7939-40D4-A683-7970826BA0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43D02E-9244-4CC3-848E-A449F6CE8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F64B-B0C9-428E-B215-34EEA3BAF3F5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33DED2-CAED-4F10-8053-A90B3AB25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FBF1A0-0107-47AD-ADFE-ACE661AA7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123B7-DD81-4B69-B625-605C1A520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19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EC43E-65B3-4CB8-B8D3-9F2D3231C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F7B60B-778F-4D8B-9649-3E7DA78BA7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742E15-FAE8-4430-AFA6-D39779BC7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D18DFA-11D7-4721-9F13-6EA9EBE88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F64B-B0C9-428E-B215-34EEA3BAF3F5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3B3036-372B-4631-82A2-027036F1D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760212-0DA4-404F-89B1-685331256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123B7-DD81-4B69-B625-605C1A520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813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C9E7F5-0DED-4913-B2B6-1657DFCDC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459D20-D533-40C5-84F4-F4BB38D62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3F57D5-D0BE-451F-A42F-7A36DA11B6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0F64B-B0C9-428E-B215-34EEA3BAF3F5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AE448F-7169-4154-818D-E509C68A88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DA5023-6618-46C1-9F41-E6C64DAAA1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123B7-DD81-4B69-B625-605C1A520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865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E5177-7D6A-41DA-8FFE-54BDD94408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/>
              <a:t>Научили смо о животињама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212B20-E14E-47FB-8C75-0B02005598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/>
              <a:t>1.разред-утврђивање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72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E9A93-F385-4BC7-8985-08F11626E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Домаће животиње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B1D05F-ADDF-4A1C-BE00-0469530598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Поделили смо их у три групе: </a:t>
            </a:r>
          </a:p>
          <a:p>
            <a:endParaRPr lang="sr-Cyrl-RS" dirty="0"/>
          </a:p>
          <a:p>
            <a:pPr marL="0" indent="0">
              <a:buNone/>
            </a:pPr>
            <a:r>
              <a:rPr lang="sr-Cyrl-RS" dirty="0"/>
              <a:t>                               стоку, </a:t>
            </a:r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r>
              <a:rPr lang="sr-Cyrl-RS" dirty="0"/>
              <a:t>                                      живину     и </a:t>
            </a:r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r>
              <a:rPr lang="sr-Cyrl-RS" dirty="0"/>
              <a:t>                                             кућне љубимце.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799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9B4E6-C95C-40FB-BE41-8CF801A43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Животиње имају различите начине кретања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F3D68-047D-48FA-8D7D-78327E1A4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Ходају</a:t>
            </a:r>
          </a:p>
          <a:p>
            <a:r>
              <a:rPr lang="sr-Cyrl-RS" dirty="0"/>
              <a:t>Гмижу</a:t>
            </a:r>
          </a:p>
          <a:p>
            <a:r>
              <a:rPr lang="sr-Cyrl-RS" dirty="0"/>
              <a:t>Лете</a:t>
            </a:r>
          </a:p>
          <a:p>
            <a:r>
              <a:rPr lang="sr-Cyrl-RS" dirty="0"/>
              <a:t>Пливају</a:t>
            </a:r>
          </a:p>
          <a:p>
            <a:r>
              <a:rPr lang="sr-Cyrl-RS" dirty="0"/>
              <a:t>Скачу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692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64273-F29E-4206-A2C6-6CF72F741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Неке животиње се крећу у групама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0836D2-81BD-44F1-9504-6A77997255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Ројеви-пчела, оса, мува...</a:t>
            </a:r>
          </a:p>
          <a:p>
            <a:r>
              <a:rPr lang="sr-Cyrl-RS" dirty="0"/>
              <a:t>Крда-јелена, говеда...(крупни папкари)</a:t>
            </a:r>
          </a:p>
          <a:p>
            <a:r>
              <a:rPr lang="sr-Cyrl-RS" dirty="0"/>
              <a:t>Јата-риба, птица, делфина...</a:t>
            </a:r>
          </a:p>
          <a:p>
            <a:r>
              <a:rPr lang="sr-Cyrl-RS" dirty="0"/>
              <a:t>Стада-оваца, коза, свиња...(ситни папкари)</a:t>
            </a:r>
          </a:p>
          <a:p>
            <a:r>
              <a:rPr lang="sr-Cyrl-RS" dirty="0"/>
              <a:t>Чопор-вукова, паса, хијена...</a:t>
            </a:r>
          </a:p>
          <a:p>
            <a:endParaRPr lang="sr-Cyrl-R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106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66753-757E-412A-956D-EBE4C9424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Како разликујемо домаће и дивље животиње?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2A97FE-D7E4-47C8-8E29-28943FC51AA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r-Cyrl-RS" dirty="0"/>
              <a:t>ДОМАЋЕ</a:t>
            </a:r>
          </a:p>
          <a:p>
            <a:pPr marL="0" indent="0">
              <a:buNone/>
            </a:pPr>
            <a:r>
              <a:rPr lang="sr-Cyrl-RS" dirty="0"/>
              <a:t>О њима брине човек. Храни их, поји, обезбеђује им дом, брине о њиховом здрављу. Животиње гаји да би себи и породици обезбедио сигурност и егзистенцију. Навикле су на човека и његову близину.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5F653E-9225-48DC-8141-26E10EE4A77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r-Cyrl-RS" dirty="0"/>
              <a:t>ДИВЉЕ</a:t>
            </a:r>
          </a:p>
          <a:p>
            <a:pPr marL="0" indent="0">
              <a:buNone/>
            </a:pPr>
            <a:r>
              <a:rPr lang="sr-Cyrl-RS" dirty="0"/>
              <a:t>Дивље животиње су препуштене саме себи. Саме проналазе храну, воду и смештај. Брину о својим младунцима и избегавају људе. </a:t>
            </a:r>
          </a:p>
          <a:p>
            <a:pPr marL="0" indent="0">
              <a:buNone/>
            </a:pPr>
            <a:r>
              <a:rPr lang="sr-Cyrl-RS" dirty="0"/>
              <a:t>Неке дивље животиње живе у зоо-вртовима. Иако човек брине о њима, оне су најчешће опасне за њега.</a:t>
            </a:r>
          </a:p>
          <a:p>
            <a:endParaRPr lang="sr-Cyrl-R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763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F655A-2FE5-4653-A17F-AE893B775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/>
              <a:t>Чланови породица животиња имају своје називе. Именуј чланове породица животиња са слике.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172081B-FBCD-46F9-9A82-65633DCA69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66181" y="2491409"/>
            <a:ext cx="8894584" cy="3175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590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C4134-31ED-4815-9933-3DAB3E179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Природа је животиње обезбедила неким специфичностима. Размисли!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07684-EDA1-49C5-82D0-291A5FE442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97425"/>
            <a:ext cx="10515600" cy="3579537"/>
          </a:xfrm>
        </p:spPr>
        <p:txBody>
          <a:bodyPr/>
          <a:lstStyle/>
          <a:p>
            <a:r>
              <a:rPr lang="sr-Cyrl-RS" dirty="0"/>
              <a:t>Зашто рода има дуг кљун?</a:t>
            </a:r>
          </a:p>
          <a:p>
            <a:r>
              <a:rPr lang="sr-Cyrl-RS" dirty="0"/>
              <a:t>Зашто мачка има канџе?</a:t>
            </a:r>
          </a:p>
          <a:p>
            <a:r>
              <a:rPr lang="sr-Cyrl-RS" dirty="0"/>
              <a:t>Зашто јеж има бодље?</a:t>
            </a:r>
          </a:p>
          <a:p>
            <a:r>
              <a:rPr lang="sr-Cyrl-RS" dirty="0"/>
              <a:t>Зашто птице имају шупље кости?</a:t>
            </a:r>
          </a:p>
          <a:p>
            <a:r>
              <a:rPr lang="sr-Cyrl-RS" dirty="0"/>
              <a:t>Зашто се животиње хране другим животињама?</a:t>
            </a:r>
          </a:p>
          <a:p>
            <a:r>
              <a:rPr lang="sr-Cyrl-RS" dirty="0"/>
              <a:t>Зашто се неке животиње камуфлирају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189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224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Научили смо о животињама</vt:lpstr>
      <vt:lpstr>Домаће животиње</vt:lpstr>
      <vt:lpstr>Животиње имају различите начине кретања</vt:lpstr>
      <vt:lpstr>Неке животиње се крећу у групама</vt:lpstr>
      <vt:lpstr>Како разликујемо домаће и дивље животиње?</vt:lpstr>
      <vt:lpstr>Чланови породица животиња имају своје називе. Именуј чланове породица животиња са слике.</vt:lpstr>
      <vt:lpstr>Природа је животиње обезбедила неким специфичностима. Размисли!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Научили смо о животињама</dc:title>
  <dc:creator>Jasmina Paučković</dc:creator>
  <cp:lastModifiedBy>Jasmina Paučković</cp:lastModifiedBy>
  <cp:revision>5</cp:revision>
  <dcterms:created xsi:type="dcterms:W3CDTF">2020-05-13T11:08:36Z</dcterms:created>
  <dcterms:modified xsi:type="dcterms:W3CDTF">2020-05-13T11:52:28Z</dcterms:modified>
</cp:coreProperties>
</file>